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31" r:id="rId2"/>
    <p:sldId id="344" r:id="rId3"/>
    <p:sldId id="345" r:id="rId4"/>
    <p:sldId id="346" r:id="rId5"/>
    <p:sldId id="347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1AF3E5-372C-4F41-96A8-B61AD96B49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(11)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3CF33-4C8E-421C-8163-7F12EC5AD0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2/20/2022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82F9E-9A35-42D5-A223-662A35222E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FC01C-FBB6-4777-8899-AB76EF03E3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71E23EE1-9DC0-4B8B-81F1-99DB1C590EF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4050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(11)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2/20/2022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5184FF0-AB1B-4E51-ADCD-84D0F8464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2296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" y="14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39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05321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87044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06461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31054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2576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13691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68980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8333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33576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92898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22686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63651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6C7E2EF4-5054-4F7C-91C9-E35CC996D3E7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" y="14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922066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910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“Psalms of Praise”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148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258181" y="5924562"/>
            <a:ext cx="2786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February 20, 2022</a:t>
            </a:r>
          </a:p>
        </p:txBody>
      </p:sp>
    </p:spTree>
    <p:extLst>
      <p:ext uri="{BB962C8B-B14F-4D97-AF65-F5344CB8AC3E}">
        <p14:creationId xmlns:p14="http://schemas.microsoft.com/office/powerpoint/2010/main" val="315995757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33E6-8510-49B7-B738-2936F99E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148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Joy-Song of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33F5-B0C7-401B-AC9E-CF6FE910A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1668149"/>
          </a:xfrm>
        </p:spPr>
        <p:txBody>
          <a:bodyPr>
            <a:spAutoFit/>
          </a:bodyPr>
          <a:lstStyle/>
          <a:p>
            <a:r>
              <a:rPr lang="en-US" dirty="0"/>
              <a:t>The last five Psalms begin and end with, </a:t>
            </a:r>
            <a:r>
              <a:rPr lang="en-US" i="1" dirty="0"/>
              <a:t>“</a:t>
            </a:r>
            <a:r>
              <a:rPr lang="en-US" b="1" i="1" dirty="0"/>
              <a:t>Praise ye Jehovah</a:t>
            </a:r>
            <a:r>
              <a:rPr lang="en-US" i="1" dirty="0"/>
              <a:t>.”</a:t>
            </a:r>
            <a:r>
              <a:rPr lang="en-US" dirty="0"/>
              <a:t> (ASV)</a:t>
            </a:r>
          </a:p>
          <a:p>
            <a:r>
              <a:rPr lang="en-US" dirty="0"/>
              <a:t>Psalms 148 is the third Hallelujah Psalm.</a:t>
            </a:r>
          </a:p>
        </p:txBody>
      </p:sp>
    </p:spTree>
    <p:extLst>
      <p:ext uri="{BB962C8B-B14F-4D97-AF65-F5344CB8AC3E}">
        <p14:creationId xmlns:p14="http://schemas.microsoft.com/office/powerpoint/2010/main" val="94795427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33E6-8510-49B7-B738-2936F99E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8900"/>
            <a:ext cx="8229600" cy="14465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148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Joy-Song of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33F5-B0C7-401B-AC9E-CF6FE910A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75" y="1465388"/>
            <a:ext cx="8840575" cy="526297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Psalms 148:1-6 – Praise Him – Creatures above the earth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800" b="1" i="1" dirty="0"/>
              <a:t>1</a:t>
            </a:r>
            <a:r>
              <a:rPr lang="en-US" sz="2800" i="1" dirty="0"/>
              <a:t> “</a:t>
            </a:r>
            <a:r>
              <a:rPr lang="en-US" sz="2800" b="1" i="1" dirty="0"/>
              <a:t>Praise ye Jehovah. Praise ye Jehovah from the heavens: praise him in the heights.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800" b="1" i="1" dirty="0"/>
              <a:t>2 </a:t>
            </a:r>
            <a:r>
              <a:rPr lang="en-US" sz="2800" i="1" dirty="0"/>
              <a:t>“</a:t>
            </a:r>
            <a:r>
              <a:rPr lang="en-US" sz="2800" b="1" i="1" dirty="0"/>
              <a:t>Praise ye him, all his angels: praise ye him, all his host.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800" b="1" i="1" dirty="0"/>
              <a:t>3 </a:t>
            </a:r>
            <a:r>
              <a:rPr lang="en-US" sz="2800" i="1" dirty="0"/>
              <a:t>“</a:t>
            </a:r>
            <a:r>
              <a:rPr lang="en-US" sz="2800" b="1" i="1" dirty="0"/>
              <a:t>Praise ye him, sun and moon: praise him, all ye stars of light.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800" b="1" i="1" dirty="0"/>
              <a:t>4 </a:t>
            </a:r>
            <a:r>
              <a:rPr lang="en-US" sz="2800" i="1" dirty="0"/>
              <a:t>“</a:t>
            </a:r>
            <a:r>
              <a:rPr lang="en-US" sz="2800" b="1" i="1" dirty="0"/>
              <a:t>Praise him, ye heavens of heavens, and ye waters that are above the heavens.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800" b="1" i="1" dirty="0"/>
              <a:t>5 </a:t>
            </a:r>
            <a:r>
              <a:rPr lang="en-US" sz="2800" i="1" dirty="0"/>
              <a:t>“</a:t>
            </a:r>
            <a:r>
              <a:rPr lang="en-US" sz="2800" b="1" i="1" dirty="0"/>
              <a:t>Let them praise the name of Jehovah; for </a:t>
            </a:r>
            <a:r>
              <a:rPr lang="en-US" sz="2800" b="1" i="1" u="sng" dirty="0"/>
              <a:t>he commanded</a:t>
            </a:r>
            <a:r>
              <a:rPr lang="en-US" sz="2800" b="1" i="1" dirty="0"/>
              <a:t>, </a:t>
            </a:r>
            <a:r>
              <a:rPr lang="en-US" sz="2800" b="1" i="1" u="sng" dirty="0"/>
              <a:t>and they were created</a:t>
            </a:r>
            <a:r>
              <a:rPr lang="en-US" sz="2800" b="1" i="1" dirty="0"/>
              <a:t>.</a:t>
            </a:r>
          </a:p>
          <a:p>
            <a:pPr marL="395288" indent="-395288">
              <a:spcBef>
                <a:spcPts val="0"/>
              </a:spcBef>
              <a:buNone/>
            </a:pPr>
            <a:r>
              <a:rPr lang="en-US" sz="2800" b="1" i="1" dirty="0"/>
              <a:t>6 </a:t>
            </a:r>
            <a:r>
              <a:rPr lang="en-US" sz="2800" i="1" dirty="0"/>
              <a:t>“</a:t>
            </a:r>
            <a:r>
              <a:rPr lang="en-US" sz="2800" b="1" i="1" dirty="0"/>
              <a:t>He hath also </a:t>
            </a:r>
            <a:r>
              <a:rPr lang="en-US" sz="2800" b="1" i="1" u="sng" dirty="0"/>
              <a:t>established them for ever and ever: He hath made a decree which shall not pass away</a:t>
            </a:r>
            <a:r>
              <a:rPr lang="en-US" sz="2800" i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359481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33E6-8510-49B7-B738-2936F99E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8900"/>
            <a:ext cx="8229600" cy="14465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148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Joy-Song of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33F5-B0C7-401B-AC9E-CF6FE910A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389972"/>
            <a:ext cx="8964890" cy="544764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900" b="1" dirty="0"/>
              <a:t>Psalms 148:7-12 – Praise Him – Creatures of the earth. All men.</a:t>
            </a:r>
            <a:endParaRPr lang="en-US" sz="2900" dirty="0"/>
          </a:p>
          <a:p>
            <a:pPr marL="461963" indent="-461963">
              <a:spcBef>
                <a:spcPts val="0"/>
              </a:spcBef>
              <a:buNone/>
            </a:pPr>
            <a:r>
              <a:rPr lang="en-US" sz="2900" b="1" i="1" dirty="0"/>
              <a:t>7</a:t>
            </a:r>
            <a:r>
              <a:rPr lang="en-US" sz="2900" i="1" dirty="0"/>
              <a:t> “</a:t>
            </a:r>
            <a:r>
              <a:rPr lang="en-US" sz="2900" b="1" i="1" dirty="0"/>
              <a:t>Praise Jehovah from the earth, ye sea-monsters, and all deeps.</a:t>
            </a:r>
          </a:p>
          <a:p>
            <a:pPr marL="461963" indent="-461963">
              <a:spcBef>
                <a:spcPts val="0"/>
              </a:spcBef>
              <a:buNone/>
            </a:pPr>
            <a:r>
              <a:rPr lang="en-US" sz="2900" b="1" i="1" dirty="0"/>
              <a:t>8 </a:t>
            </a:r>
            <a:r>
              <a:rPr lang="en-US" sz="2900" i="1" dirty="0"/>
              <a:t>“</a:t>
            </a:r>
            <a:r>
              <a:rPr lang="en-US" sz="2900" b="1" i="1" dirty="0"/>
              <a:t>Fire and hail, snow and vapor; Stormy wind, fulfilling his word;</a:t>
            </a:r>
          </a:p>
          <a:p>
            <a:pPr marL="461963" indent="-461963">
              <a:spcBef>
                <a:spcPts val="0"/>
              </a:spcBef>
              <a:buNone/>
            </a:pPr>
            <a:r>
              <a:rPr lang="en-US" sz="2900" b="1" i="1" dirty="0"/>
              <a:t>9 </a:t>
            </a:r>
            <a:r>
              <a:rPr lang="en-US" sz="2900" i="1" dirty="0"/>
              <a:t>“</a:t>
            </a:r>
            <a:r>
              <a:rPr lang="en-US" sz="2900" b="1" i="1" dirty="0"/>
              <a:t>Mountains and all hills; fruitful trees and all cedars;</a:t>
            </a:r>
          </a:p>
          <a:p>
            <a:pPr marL="461963" indent="-461963">
              <a:spcBef>
                <a:spcPts val="0"/>
              </a:spcBef>
              <a:buNone/>
            </a:pPr>
            <a:r>
              <a:rPr lang="en-US" sz="2900" b="1" i="1" dirty="0"/>
              <a:t>10 </a:t>
            </a:r>
            <a:r>
              <a:rPr lang="en-US" sz="2900" i="1" dirty="0"/>
              <a:t>“</a:t>
            </a:r>
            <a:r>
              <a:rPr lang="en-US" sz="2900" b="1" i="1" dirty="0"/>
              <a:t>Beasts and all cattle; creeping things and flying birds;</a:t>
            </a:r>
          </a:p>
          <a:p>
            <a:pPr marL="461963" indent="-461963">
              <a:spcBef>
                <a:spcPts val="0"/>
              </a:spcBef>
              <a:buNone/>
            </a:pPr>
            <a:r>
              <a:rPr lang="en-US" sz="2900" b="1" i="1" dirty="0"/>
              <a:t>11 </a:t>
            </a:r>
            <a:r>
              <a:rPr lang="en-US" sz="2900" i="1" dirty="0"/>
              <a:t> “</a:t>
            </a:r>
            <a:r>
              <a:rPr lang="en-US" sz="2900" b="1" i="1" dirty="0"/>
              <a:t>Kings of the earth and all peoples; princes and all judges of the earth;</a:t>
            </a:r>
          </a:p>
          <a:p>
            <a:pPr marL="461963" indent="-461963">
              <a:spcBef>
                <a:spcPts val="0"/>
              </a:spcBef>
              <a:buNone/>
            </a:pPr>
            <a:r>
              <a:rPr lang="en-US" sz="2900" b="1" i="1" dirty="0"/>
              <a:t>12 </a:t>
            </a:r>
            <a:r>
              <a:rPr lang="en-US" sz="2900" i="1" dirty="0"/>
              <a:t>“</a:t>
            </a:r>
            <a:r>
              <a:rPr lang="en-US" sz="2900" b="1" i="1" dirty="0"/>
              <a:t>Both young men and virgins; old men and children</a:t>
            </a:r>
            <a:r>
              <a:rPr lang="en-US" sz="2900" i="1" dirty="0"/>
              <a:t>:”</a:t>
            </a:r>
          </a:p>
        </p:txBody>
      </p:sp>
    </p:spTree>
    <p:extLst>
      <p:ext uri="{BB962C8B-B14F-4D97-AF65-F5344CB8AC3E}">
        <p14:creationId xmlns:p14="http://schemas.microsoft.com/office/powerpoint/2010/main" val="86846140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33E6-8510-49B7-B738-2936F99E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8900"/>
            <a:ext cx="8229600" cy="14465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148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Joy-Song of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33F5-B0C7-401B-AC9E-CF6FE910A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3" y="1540804"/>
            <a:ext cx="8964891" cy="526297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Psalms 148:13-14 – Praise Him – Motive.</a:t>
            </a:r>
          </a:p>
          <a:p>
            <a:pPr marL="574675" indent="-574675">
              <a:spcBef>
                <a:spcPts val="0"/>
              </a:spcBef>
              <a:buNone/>
            </a:pPr>
            <a:r>
              <a:rPr lang="en-US" sz="2800" b="1" i="1" dirty="0"/>
              <a:t>13</a:t>
            </a:r>
            <a:r>
              <a:rPr lang="en-US" sz="2800" i="1" dirty="0"/>
              <a:t> “</a:t>
            </a:r>
            <a:r>
              <a:rPr lang="en-US" sz="2800" b="1" i="1" dirty="0"/>
              <a:t>Let them praise the name of Jehovah; for his name alone is exalted; His glory is above the earth and the heavens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800" b="1" dirty="0"/>
              <a:t>Psalms 8:1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O Jehovah, our Lord, how excellent is thy name in all the earth, who hast set thy glory upon the heavens</a:t>
            </a:r>
            <a:r>
              <a:rPr lang="en-US" sz="2800" i="1" dirty="0"/>
              <a:t>!”</a:t>
            </a:r>
          </a:p>
          <a:p>
            <a:pPr marL="574675" indent="-574675">
              <a:spcBef>
                <a:spcPts val="0"/>
              </a:spcBef>
              <a:buNone/>
            </a:pPr>
            <a:r>
              <a:rPr lang="en-US" sz="2800" b="1" i="1" dirty="0"/>
              <a:t>14</a:t>
            </a:r>
            <a:r>
              <a:rPr lang="en-US" sz="2800" i="1" dirty="0"/>
              <a:t> “</a:t>
            </a:r>
            <a:r>
              <a:rPr lang="en-US" sz="2800" b="1" i="1" dirty="0"/>
              <a:t>And he hath lifted up the horn of his people, the praise of all his saints; even of the children of Israel, a people near unto him. Praise ye Jehovah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800" b="1" dirty="0"/>
              <a:t>He had raised up … a horn (a strong one, i.e., a king; </a:t>
            </a:r>
            <a:br>
              <a:rPr lang="en-US" sz="2800" b="1" dirty="0"/>
            </a:br>
            <a:r>
              <a:rPr lang="en-US" sz="2800" b="1" dirty="0"/>
              <a:t>cf. 89:17; 132:17) for His beloved people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9513383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432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Garamond</vt:lpstr>
      <vt:lpstr>Times New Roman</vt:lpstr>
      <vt:lpstr>Wingdings</vt:lpstr>
      <vt:lpstr>Theme1</vt:lpstr>
      <vt:lpstr>Studying the Psalms “Psalms of Praise”  Psalms 148</vt:lpstr>
      <vt:lpstr>Psalms 148 The Joy-Song of Creation</vt:lpstr>
      <vt:lpstr>Psalms 148 The Joy-Song of Creation</vt:lpstr>
      <vt:lpstr>Psalms 148 The Joy-Song of Creation</vt:lpstr>
      <vt:lpstr>Psalms 148 The Joy-Song of Creation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the Psalms “Psalms of Praise”  Psalms 139</dc:title>
  <dc:creator>mgalloway2715@gmail.com</dc:creator>
  <cp:lastModifiedBy>Richard Lidh</cp:lastModifiedBy>
  <cp:revision>6</cp:revision>
  <cp:lastPrinted>2022-02-26T02:15:05Z</cp:lastPrinted>
  <dcterms:created xsi:type="dcterms:W3CDTF">2022-02-20T14:28:25Z</dcterms:created>
  <dcterms:modified xsi:type="dcterms:W3CDTF">2022-02-26T02:15:23Z</dcterms:modified>
</cp:coreProperties>
</file>